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5" r:id="rId7"/>
    <p:sldId id="276" r:id="rId8"/>
    <p:sldId id="277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4D837-4E1F-4402-837F-C27D84E14DD0}" v="1662" dt="2020-02-26T01:31:19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>
        <p:scale>
          <a:sx n="100" d="100"/>
          <a:sy n="100" d="100"/>
        </p:scale>
        <p:origin x="-29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Welcome to </a:t>
            </a:r>
            <a:r>
              <a:rPr lang="en-US" b="1" dirty="0" err="1"/>
              <a:t>osu</a:t>
            </a:r>
            <a:r>
              <a:rPr lang="en-US" b="1" dirty="0"/>
              <a:t>!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cs typeface="Calibri" panose="020F0502020204030204"/>
              </a:rPr>
              <a:t>JULIÁN SÁNCHEZ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3119CB62-5CAE-4A6A-8D73-F7C48F09D881}"/>
              </a:ext>
            </a:extLst>
          </p:cNvPr>
          <p:cNvSpPr txBox="1"/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Introducción</a:t>
            </a:r>
            <a:endParaRPr lang="en-US" sz="3300" cap="all" dirty="0" err="1">
              <a:ln w="3175" cmpd="sng">
                <a:noFill/>
              </a:ln>
              <a:latin typeface="+mj-lt"/>
              <a:ea typeface="+mj-ea"/>
              <a:cs typeface="Calibri Light" panose="020F0302020204030204"/>
            </a:endParaRPr>
          </a:p>
        </p:txBody>
      </p:sp>
      <p:pic>
        <p:nvPicPr>
          <p:cNvPr id="27" name="Imagen 27" descr="Imagen que contiene monitor, diferente, foto, pantalla&#10;&#10;Descripción generada con confianza muy alta">
            <a:extLst>
              <a:ext uri="{FF2B5EF4-FFF2-40B4-BE49-F238E27FC236}">
                <a16:creationId xmlns:a16="http://schemas.microsoft.com/office/drawing/2014/main" id="{82F916A7-26C6-468F-BEDA-025655D34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83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43" name="Content Placeholder 344">
            <a:extLst>
              <a:ext uri="{FF2B5EF4-FFF2-40B4-BE49-F238E27FC236}">
                <a16:creationId xmlns:a16="http://schemas.microsoft.com/office/drawing/2014/main" id="{E0327D35-98A1-4713-9128-1F5429C42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Calibri"/>
              </a:rPr>
              <a:t>Esta</a:t>
            </a:r>
            <a:r>
              <a:rPr lang="en-US" dirty="0">
                <a:cs typeface="Calibri"/>
              </a:rPr>
              <a:t> web </a:t>
            </a:r>
            <a:r>
              <a:rPr lang="en-US" dirty="0" err="1">
                <a:cs typeface="Calibri"/>
              </a:rPr>
              <a:t>está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basada</a:t>
            </a:r>
            <a:r>
              <a:rPr lang="en-US" dirty="0">
                <a:cs typeface="Calibri"/>
              </a:rPr>
              <a:t> en la </a:t>
            </a:r>
            <a:r>
              <a:rPr lang="en-US" dirty="0" err="1">
                <a:cs typeface="Calibri"/>
              </a:rPr>
              <a:t>página</a:t>
            </a:r>
            <a:r>
              <a:rPr lang="en-US" dirty="0">
                <a:cs typeface="Calibri"/>
              </a:rPr>
              <a:t> principal del </a:t>
            </a:r>
            <a:r>
              <a:rPr lang="en-US" dirty="0" err="1">
                <a:cs typeface="Calibri"/>
              </a:rPr>
              <a:t>videojuego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llamado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osu</a:t>
            </a:r>
            <a:r>
              <a:rPr lang="en-US" dirty="0">
                <a:cs typeface="Calibri"/>
              </a:rPr>
              <a:t>!", que a </a:t>
            </a:r>
            <a:r>
              <a:rPr lang="en-US" dirty="0" err="1">
                <a:cs typeface="Calibri"/>
              </a:rPr>
              <a:t>diferencia</a:t>
            </a:r>
            <a:r>
              <a:rPr lang="en-US" dirty="0">
                <a:cs typeface="Calibri"/>
              </a:rPr>
              <a:t> de la original, </a:t>
            </a:r>
            <a:r>
              <a:rPr lang="en-US" dirty="0" err="1">
                <a:cs typeface="Calibri"/>
              </a:rPr>
              <a:t>implementa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boostrap</a:t>
            </a:r>
            <a:r>
              <a:rPr lang="en-US" dirty="0">
                <a:cs typeface="Calibri"/>
              </a:rPr>
              <a:t> para un </a:t>
            </a:r>
            <a:r>
              <a:rPr lang="en-US" dirty="0" err="1">
                <a:cs typeface="Calibri"/>
              </a:rPr>
              <a:t>código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más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sencillo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2" descr="Imagen que contiene computadora, tabla, laptop, teléfono&#10;&#10;Descripción generada con confianza muy alta">
            <a:extLst>
              <a:ext uri="{FF2B5EF4-FFF2-40B4-BE49-F238E27FC236}">
                <a16:creationId xmlns:a16="http://schemas.microsoft.com/office/drawing/2014/main" id="{6F12108B-07A5-453F-8E62-1E42AF7AF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150744-49F0-4533-9CAE-CF4FFEEF0EE0}"/>
              </a:ext>
            </a:extLst>
          </p:cNvPr>
          <p:cNvSpPr txBox="1"/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s-ES_tradnl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Complejidades</a:t>
            </a:r>
            <a:endParaRPr lang="es-ES_tradnl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364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Imagen 5" descr="Captura de pantalla de un celular con texto e imágenes&#10;&#10;Descripción generada con confianza alta">
            <a:extLst>
              <a:ext uri="{FF2B5EF4-FFF2-40B4-BE49-F238E27FC236}">
                <a16:creationId xmlns:a16="http://schemas.microsoft.com/office/drawing/2014/main" id="{D75D7D5A-E273-42E7-9557-34C7CB1CB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1752284"/>
            <a:ext cx="6897878" cy="3362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D021A0-28A3-4E0E-B5E5-0C8437F87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4034" y="226843"/>
            <a:ext cx="3706762" cy="1414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>
                <a:cs typeface="Calibri"/>
              </a:rPr>
              <a:t>La web en sí no es nada compleja, aunque cabe destacar un truco de </a:t>
            </a:r>
            <a:r>
              <a:rPr lang="es-ES_tradnl" dirty="0" err="1">
                <a:cs typeface="Calibri"/>
              </a:rPr>
              <a:t>css</a:t>
            </a:r>
            <a:r>
              <a:rPr lang="es-ES_tradnl" dirty="0">
                <a:cs typeface="Calibri"/>
              </a:rPr>
              <a:t> para el fondo, que se basa en un "</a:t>
            </a:r>
            <a:r>
              <a:rPr lang="es-ES_tradnl" dirty="0" err="1">
                <a:cs typeface="Calibri"/>
              </a:rPr>
              <a:t>before</a:t>
            </a:r>
            <a:r>
              <a:rPr lang="es-ES_tradnl" dirty="0">
                <a:cs typeface="Calibri"/>
              </a:rPr>
              <a:t>" en el </a:t>
            </a:r>
            <a:r>
              <a:rPr lang="es-ES_tradnl" dirty="0" err="1">
                <a:cs typeface="Calibri"/>
              </a:rPr>
              <a:t>body</a:t>
            </a:r>
            <a:r>
              <a:rPr lang="es-ES_tradnl" dirty="0">
                <a:cs typeface="Calibri"/>
              </a:rPr>
              <a:t>.</a:t>
            </a:r>
          </a:p>
        </p:txBody>
      </p:sp>
      <p:pic>
        <p:nvPicPr>
          <p:cNvPr id="7" name="Imagen 7" descr="Captura de pantalla con letras y números&#10;&#10;Descripción generada con confianza alta">
            <a:extLst>
              <a:ext uri="{FF2B5EF4-FFF2-40B4-BE49-F238E27FC236}">
                <a16:creationId xmlns:a16="http://schemas.microsoft.com/office/drawing/2014/main" id="{EB0E8150-B7D5-4BBD-BB48-F703FA43F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156" y="1678441"/>
            <a:ext cx="2514600" cy="23907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B6E2F25-1473-4EC2-A23A-100A5B20DE3E}"/>
              </a:ext>
            </a:extLst>
          </p:cNvPr>
          <p:cNvSpPr txBox="1"/>
          <p:nvPr/>
        </p:nvSpPr>
        <p:spPr>
          <a:xfrm>
            <a:off x="7783286" y="4256315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Este sólo es un fondo superpuesto con la imagen de los triángulos que al darle una opacidad nos permite ajustar el color de estos mismos solo cambiando la propiedad </a:t>
            </a:r>
            <a:r>
              <a:rPr lang="es-ES" dirty="0" err="1"/>
              <a:t>background</a:t>
            </a:r>
            <a:r>
              <a:rPr lang="es-ES" dirty="0"/>
              <a:t>-color del </a:t>
            </a:r>
            <a:r>
              <a:rPr lang="es-ES" dirty="0" err="1"/>
              <a:t>body</a:t>
            </a:r>
            <a:r>
              <a:rPr lang="es-ES" dirty="0"/>
              <a:t>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59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8" descr="Imagen que contiene captura de pantalla, computadora&#10;&#10;Descripción generada con confianza muy alta">
            <a:extLst>
              <a:ext uri="{FF2B5EF4-FFF2-40B4-BE49-F238E27FC236}">
                <a16:creationId xmlns:a16="http://schemas.microsoft.com/office/drawing/2014/main" id="{8709A0D4-54B1-4F8C-A46F-465158FC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70"/>
            <a:ext cx="8730342" cy="6853661"/>
          </a:xfrm>
          <a:prstGeom prst="rect">
            <a:avLst/>
          </a:prstGeom>
        </p:spPr>
      </p:pic>
      <p:pic>
        <p:nvPicPr>
          <p:cNvPr id="6" name="Imagen 6" descr="Captura de pantalla de un celular con letras&#10;&#10;Descripción generada con confianza alta">
            <a:extLst>
              <a:ext uri="{FF2B5EF4-FFF2-40B4-BE49-F238E27FC236}">
                <a16:creationId xmlns:a16="http://schemas.microsoft.com/office/drawing/2014/main" id="{9368D669-4ADC-4BA3-BFFB-79A9462C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506" y="1404938"/>
            <a:ext cx="2988129" cy="132669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6856FD-0E00-4E74-A02C-8D874795C7CB}"/>
              </a:ext>
            </a:extLst>
          </p:cNvPr>
          <p:cNvSpPr txBox="1"/>
          <p:nvPr/>
        </p:nvSpPr>
        <p:spPr>
          <a:xfrm>
            <a:off x="9100457" y="292825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La página mantiene la estética original y esto podría ser usado para resaltar una sección en específico de las demás.</a:t>
            </a:r>
            <a:endParaRPr lang="es-E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49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See you next time</a:t>
            </a:r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BC4DCECD-F68A-450D-9901-98480C95D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5B2D66-8E18-46D7-967B-1A3B48ACF55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BFE41CA-01C7-4999-9BC7-050FDE7EAF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66D2AD-45B3-4580-A691-E5968F9B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</Words>
  <Application>Microsoft Office PowerPoint</Application>
  <PresentationFormat>Panorámica</PresentationFormat>
  <Paragraphs>19</Paragraphs>
  <Slides>6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Celestial</vt:lpstr>
      <vt:lpstr>Welcome to osu!</vt:lpstr>
      <vt:lpstr>Presentación de PowerPoint</vt:lpstr>
      <vt:lpstr>Presentación de PowerPoint</vt:lpstr>
      <vt:lpstr>Presentación de PowerPoint</vt:lpstr>
      <vt:lpstr>Presentación de PowerPoint</vt:lpstr>
      <vt:lpstr>See you 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/>
  <cp:lastModifiedBy/>
  <cp:revision>177</cp:revision>
  <dcterms:created xsi:type="dcterms:W3CDTF">2020-02-26T01:05:37Z</dcterms:created>
  <dcterms:modified xsi:type="dcterms:W3CDTF">2020-02-26T01:31:44Z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